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5"/>
  </p:sldMasterIdLst>
  <p:handoutMasterIdLst>
    <p:handoutMasterId r:id="rId7"/>
  </p:handoutMasterIdLst>
  <p:sldIdLst>
    <p:sldId id="264" r:id="rId6"/>
  </p:sldIdLst>
  <p:sldSz cx="6858000" cy="9906000" type="A4"/>
  <p:notesSz cx="6858000" cy="9144000"/>
  <p:embeddedFontLst>
    <p:embeddedFont>
      <p:font typeface="Cera MFAF" panose="020B0604020202020204" charset="0"/>
      <p:bold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Finlandica" panose="000005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5" autoAdjust="0"/>
    <p:restoredTop sz="97459" autoAdjust="0"/>
  </p:normalViewPr>
  <p:slideViewPr>
    <p:cSldViewPr snapToGrid="0">
      <p:cViewPr varScale="1">
        <p:scale>
          <a:sx n="45" d="100"/>
          <a:sy n="45" d="100"/>
        </p:scale>
        <p:origin x="225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61C1D-C502-44BC-AAAC-7E9B81D988A1}" type="datetimeFigureOut">
              <a:rPr lang="fi-FI" smtClean="0"/>
              <a:t>23.5.2023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4B9CD-AAE0-4C5C-B8D3-8E4EFD3D30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372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/ EN 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2306" r="302" b="10124"/>
          <a:stretch/>
        </p:blipFill>
        <p:spPr>
          <a:xfrm rot="10800000">
            <a:off x="-3337" y="-1"/>
            <a:ext cx="6861337" cy="356247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823363" y="452673"/>
            <a:ext cx="2305975" cy="2649274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. </a:t>
            </a:r>
            <a:br>
              <a:rPr lang="fi-FI" dirty="0" smtClean="0"/>
            </a:b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visible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dirty="0" err="1" smtClean="0"/>
              <a:t>Crop</a:t>
            </a:r>
            <a:r>
              <a:rPr lang="fi-FI" dirty="0" smtClean="0"/>
              <a:t>” -</a:t>
            </a:r>
            <a:r>
              <a:rPr lang="fi-FI" dirty="0" err="1" smtClean="0"/>
              <a:t>function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opens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right-clicking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8663" y="352367"/>
            <a:ext cx="2700338" cy="9585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Name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Surname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8663" y="1544409"/>
            <a:ext cx="2700338" cy="8923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663" y="4005426"/>
            <a:ext cx="5400675" cy="43305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200" baseline="0">
                <a:latin typeface="Finlandica" panose="00000500000000000000" pitchFamily="2" charset="0"/>
              </a:defRPr>
            </a:lvl1pPr>
          </a:lstStyle>
          <a:p>
            <a:pPr lvl="0"/>
            <a:r>
              <a:rPr lang="en-US" dirty="0" smtClean="0"/>
              <a:t>Add bio text. Text size 11-12 pt. You can make the first opening sentence bold if it’s brief and </a:t>
            </a:r>
            <a:r>
              <a:rPr lang="en-US" dirty="0" err="1" smtClean="0"/>
              <a:t>introductional</a:t>
            </a:r>
            <a:r>
              <a:rPr lang="en-US" dirty="0" smtClean="0"/>
              <a:t>. Don’t stretch the text area.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15" y="8708111"/>
            <a:ext cx="828000" cy="82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0591" y="2727589"/>
            <a:ext cx="27090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b="0" kern="1200" baseline="0" noProof="0" dirty="0" err="1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>Ministry</a:t>
            </a:r>
            <a:r>
              <a:rPr lang="fi-FI" sz="1400" b="0" kern="1200" baseline="0" noProof="0" dirty="0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> for </a:t>
            </a:r>
            <a:r>
              <a:rPr lang="fi-FI" sz="1400" b="0" kern="1200" baseline="0" noProof="0" dirty="0" err="1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>Foreign</a:t>
            </a:r>
            <a:r>
              <a:rPr lang="fi-FI" sz="1400" b="0" kern="1200" baseline="0" noProof="0" dirty="0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/>
            </a:r>
            <a:br>
              <a:rPr lang="fi-FI" sz="1400" b="0" kern="1200" baseline="0" noProof="0" dirty="0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</a:br>
            <a:r>
              <a:rPr lang="fi-FI" sz="1400" b="0" kern="1200" baseline="0" noProof="0" dirty="0" err="1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>Affairs</a:t>
            </a:r>
            <a:r>
              <a:rPr lang="fi-FI" sz="1400" b="0" kern="1200" baseline="0" noProof="0" dirty="0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> of Finland</a:t>
            </a:r>
            <a:endParaRPr lang="fi-FI" sz="1400" b="0" kern="1200" baseline="0" dirty="0">
              <a:solidFill>
                <a:schemeClr val="bg1"/>
              </a:solidFill>
              <a:latin typeface="Cera MFAF" panose="000008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2062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5" userDrawn="1">
          <p15:clr>
            <a:srgbClr val="FBAE40"/>
          </p15:clr>
        </p15:guide>
        <p15:guide id="2" pos="459" userDrawn="1">
          <p15:clr>
            <a:srgbClr val="FBAE40"/>
          </p15:clr>
        </p15:guide>
        <p15:guide id="3" pos="3861" userDrawn="1">
          <p15:clr>
            <a:srgbClr val="FBAE40"/>
          </p15:clr>
        </p15:guide>
        <p15:guide id="4" orient="horz" pos="5774" userDrawn="1">
          <p15:clr>
            <a:srgbClr val="FBAE40"/>
          </p15:clr>
        </p15:guide>
        <p15:guide id="5" pos="2160" userDrawn="1">
          <p15:clr>
            <a:srgbClr val="FBAE40"/>
          </p15:clr>
        </p15:guide>
        <p15:guide id="6" orient="horz" pos="196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 / EN 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2306" r="302" b="10124"/>
          <a:stretch/>
        </p:blipFill>
        <p:spPr>
          <a:xfrm rot="10800000">
            <a:off x="-2" y="-1"/>
            <a:ext cx="6861337" cy="3562479"/>
          </a:xfrm>
          <a:prstGeom prst="rect">
            <a:avLst/>
          </a:prstGeom>
        </p:spPr>
      </p:pic>
      <p:sp>
        <p:nvSpPr>
          <p:cNvPr id="1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823363" y="452673"/>
            <a:ext cx="2305975" cy="2649274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. </a:t>
            </a:r>
            <a:br>
              <a:rPr lang="fi-FI" dirty="0" smtClean="0"/>
            </a:b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visible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dirty="0" err="1" smtClean="0"/>
              <a:t>Crop</a:t>
            </a:r>
            <a:r>
              <a:rPr lang="fi-FI" dirty="0" smtClean="0"/>
              <a:t>” -</a:t>
            </a:r>
            <a:r>
              <a:rPr lang="fi-FI" dirty="0" err="1" smtClean="0"/>
              <a:t>function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opens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right-clicking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.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15" y="8708111"/>
            <a:ext cx="828000" cy="82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30591" y="2732929"/>
            <a:ext cx="27090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400" b="0" kern="1200" baseline="0" noProof="0" dirty="0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>Ulkoministeriö</a:t>
            </a:r>
            <a:br>
              <a:rPr lang="fi-FI" sz="1400" b="0" kern="1200" baseline="0" noProof="0" dirty="0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</a:br>
            <a:r>
              <a:rPr lang="fi-FI" sz="1400" b="0" kern="1200" baseline="0" noProof="0" dirty="0" err="1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rPr>
              <a:t>Utrikesministeriet</a:t>
            </a:r>
            <a:endParaRPr lang="fi-FI" sz="1400" b="0" kern="1200" baseline="0" dirty="0">
              <a:solidFill>
                <a:schemeClr val="bg1"/>
              </a:solidFill>
              <a:latin typeface="Cera MFAF" panose="00000800000000000000" pitchFamily="50" charset="0"/>
              <a:ea typeface="+mn-ea"/>
              <a:cs typeface="+mn-cs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663" y="4005426"/>
            <a:ext cx="5400675" cy="43305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200" baseline="0">
                <a:latin typeface="Finlandica" panose="00000500000000000000" pitchFamily="2" charset="0"/>
              </a:defRPr>
            </a:lvl1pPr>
          </a:lstStyle>
          <a:p>
            <a:pPr lvl="0"/>
            <a:r>
              <a:rPr lang="en-US" dirty="0" smtClean="0"/>
              <a:t>Add bio text. Text size 11-12 pt. You can make the first opening sentence bold if it’s brief and </a:t>
            </a:r>
            <a:r>
              <a:rPr lang="en-US" dirty="0" err="1" smtClean="0"/>
              <a:t>introductional</a:t>
            </a:r>
            <a:r>
              <a:rPr lang="en-US" dirty="0" smtClean="0"/>
              <a:t>. Don’t stretch the text area.</a:t>
            </a:r>
            <a:endParaRPr lang="en-US" dirty="0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8663" y="352367"/>
            <a:ext cx="2700338" cy="9585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Name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Surname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8663" y="1544409"/>
            <a:ext cx="2700338" cy="8923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8871713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0">
          <p15:clr>
            <a:srgbClr val="FBAE40"/>
          </p15:clr>
        </p15:guide>
        <p15:guide id="2" pos="459">
          <p15:clr>
            <a:srgbClr val="FBAE40"/>
          </p15:clr>
        </p15:guide>
        <p15:guide id="3" pos="3861">
          <p15:clr>
            <a:srgbClr val="FBAE40"/>
          </p15:clr>
        </p15:guide>
        <p15:guide id="4" orient="horz" pos="5774">
          <p15:clr>
            <a:srgbClr val="FBAE40"/>
          </p15:clr>
        </p15:guide>
        <p15:guide id="5" pos="2160">
          <p15:clr>
            <a:srgbClr val="FBAE40"/>
          </p15:clr>
        </p15:guide>
        <p15:guide id="6" orient="horz" pos="196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/ UH 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2306" r="302" b="10124"/>
          <a:stretch/>
        </p:blipFill>
        <p:spPr>
          <a:xfrm rot="10800000">
            <a:off x="-2" y="-1"/>
            <a:ext cx="6861337" cy="3562479"/>
          </a:xfrm>
          <a:prstGeom prst="rect">
            <a:avLst/>
          </a:prstGeom>
        </p:spPr>
      </p:pic>
      <p:sp>
        <p:nvSpPr>
          <p:cNvPr id="14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823363" y="452673"/>
            <a:ext cx="2305975" cy="2649274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. </a:t>
            </a:r>
            <a:br>
              <a:rPr lang="fi-FI" dirty="0" smtClean="0"/>
            </a:b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visible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dirty="0" err="1" smtClean="0"/>
              <a:t>Crop</a:t>
            </a:r>
            <a:r>
              <a:rPr lang="fi-FI" dirty="0" smtClean="0"/>
              <a:t>” -</a:t>
            </a:r>
            <a:r>
              <a:rPr lang="fi-FI" dirty="0" err="1" smtClean="0"/>
              <a:t>function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opens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right-clicking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.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15" y="8708111"/>
            <a:ext cx="828000" cy="828000"/>
          </a:xfrm>
          <a:prstGeom prst="rect">
            <a:avLst/>
          </a:prstGeom>
        </p:spPr>
      </p:pic>
      <p:sp>
        <p:nvSpPr>
          <p:cNvPr id="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8663" y="2730855"/>
            <a:ext cx="2700338" cy="402147"/>
          </a:xfr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i-FI" sz="1400" b="0" kern="1200" baseline="0" dirty="0" smtClean="0">
                <a:solidFill>
                  <a:schemeClr val="bg1"/>
                </a:solidFill>
                <a:latin typeface="Cera MFAF" panose="00000800000000000000" pitchFamily="50" charset="0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MFAF" panose="00000800000000000000" pitchFamily="50" charset="0"/>
                <a:ea typeface="+mn-ea"/>
                <a:cs typeface="+mn-cs"/>
              </a:rPr>
              <a:t>Embassy</a:t>
            </a:r>
            <a: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MFAF" panose="00000800000000000000" pitchFamily="50" charset="0"/>
                <a:ea typeface="+mn-ea"/>
                <a:cs typeface="+mn-cs"/>
              </a:rPr>
              <a:t> of Finland</a:t>
            </a:r>
            <a:br>
              <a:rPr kumimoji="0" lang="fi-FI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MFAF" panose="00000800000000000000" pitchFamily="50" charset="0"/>
                <a:ea typeface="+mn-ea"/>
                <a:cs typeface="+mn-cs"/>
              </a:rPr>
            </a:br>
            <a:r>
              <a:rPr kumimoji="0" lang="fi-FI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ra MFAF" panose="00000800000000000000" pitchFamily="50" charset="0"/>
                <a:ea typeface="+mn-ea"/>
                <a:cs typeface="+mn-cs"/>
              </a:rPr>
              <a:t>Xxxxxxxx</a:t>
            </a:r>
            <a:endParaRPr lang="fi-FI" dirty="0" smtClean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663" y="4005426"/>
            <a:ext cx="5400675" cy="43305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200" baseline="0">
                <a:latin typeface="Finlandica" panose="00000500000000000000" pitchFamily="2" charset="0"/>
              </a:defRPr>
            </a:lvl1pPr>
          </a:lstStyle>
          <a:p>
            <a:pPr lvl="0"/>
            <a:r>
              <a:rPr lang="en-US" dirty="0" smtClean="0"/>
              <a:t>Add bio text. Text size 11-12 pt. You can make the first opening sentence bold if it’s brief and </a:t>
            </a:r>
            <a:r>
              <a:rPr lang="en-US" dirty="0" err="1" smtClean="0"/>
              <a:t>introductional</a:t>
            </a:r>
            <a:r>
              <a:rPr lang="en-US" dirty="0" smtClean="0"/>
              <a:t>. Don’t stretch the text area.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8663" y="352367"/>
            <a:ext cx="2700338" cy="9585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Name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Surname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8663" y="1544409"/>
            <a:ext cx="2700338" cy="8923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433006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0">
          <p15:clr>
            <a:srgbClr val="FBAE40"/>
          </p15:clr>
        </p15:guide>
        <p15:guide id="2" pos="459">
          <p15:clr>
            <a:srgbClr val="FBAE40"/>
          </p15:clr>
        </p15:guide>
        <p15:guide id="3" pos="3861">
          <p15:clr>
            <a:srgbClr val="FBAE40"/>
          </p15:clr>
        </p15:guide>
        <p15:guide id="4" orient="horz" pos="5774">
          <p15:clr>
            <a:srgbClr val="FBAE40"/>
          </p15:clr>
        </p15:guide>
        <p15:guide id="5" pos="2160">
          <p15:clr>
            <a:srgbClr val="FBAE40"/>
          </p15:clr>
        </p15:guide>
        <p15:guide id="6" orient="horz" pos="19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/ UH/empty 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15" y="8708111"/>
            <a:ext cx="828000" cy="8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" t="2306" r="302" b="10124"/>
          <a:stretch/>
        </p:blipFill>
        <p:spPr>
          <a:xfrm rot="10800000">
            <a:off x="-2" y="-1"/>
            <a:ext cx="6861337" cy="3562479"/>
          </a:xfrm>
          <a:prstGeom prst="rect">
            <a:avLst/>
          </a:prstGeom>
        </p:spPr>
      </p:pic>
      <p:sp>
        <p:nvSpPr>
          <p:cNvPr id="9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823363" y="452673"/>
            <a:ext cx="2305975" cy="2649274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r>
              <a:rPr lang="fi-FI" dirty="0" smtClean="0"/>
              <a:t>. </a:t>
            </a:r>
            <a:br>
              <a:rPr lang="fi-FI" dirty="0" smtClean="0"/>
            </a:b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visible</a:t>
            </a:r>
            <a:r>
              <a:rPr lang="fi-FI" dirty="0" smtClean="0"/>
              <a:t> </a:t>
            </a:r>
            <a:r>
              <a:rPr lang="fi-FI" dirty="0" err="1" smtClean="0"/>
              <a:t>area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”</a:t>
            </a:r>
            <a:r>
              <a:rPr lang="fi-FI" dirty="0" err="1" smtClean="0"/>
              <a:t>Crop</a:t>
            </a:r>
            <a:r>
              <a:rPr lang="fi-FI" dirty="0" smtClean="0"/>
              <a:t>” -</a:t>
            </a:r>
            <a:r>
              <a:rPr lang="fi-FI" dirty="0" err="1" smtClean="0"/>
              <a:t>function</a:t>
            </a:r>
            <a:r>
              <a:rPr lang="fi-FI" dirty="0" smtClean="0"/>
              <a:t> </a:t>
            </a:r>
            <a:r>
              <a:rPr lang="fi-FI" dirty="0" err="1" smtClean="0"/>
              <a:t>that</a:t>
            </a:r>
            <a:r>
              <a:rPr lang="fi-FI" dirty="0" smtClean="0"/>
              <a:t> </a:t>
            </a:r>
            <a:r>
              <a:rPr lang="fi-FI" dirty="0" err="1" smtClean="0"/>
              <a:t>opens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right-clicking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photo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663" y="4005426"/>
            <a:ext cx="5400675" cy="43305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200" baseline="0">
                <a:latin typeface="Finlandica" panose="00000500000000000000" pitchFamily="2" charset="0"/>
              </a:defRPr>
            </a:lvl1pPr>
          </a:lstStyle>
          <a:p>
            <a:pPr lvl="0"/>
            <a:r>
              <a:rPr lang="en-US" dirty="0" smtClean="0"/>
              <a:t>Add bio text. Text size 11-12 pt. You can make the first opening sentence bold if it’s brief and </a:t>
            </a:r>
            <a:r>
              <a:rPr lang="en-US" dirty="0" err="1" smtClean="0"/>
              <a:t>introductional</a:t>
            </a:r>
            <a:r>
              <a:rPr lang="en-US" dirty="0" smtClean="0"/>
              <a:t>. Don’t stretch the text area.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28663" y="352367"/>
            <a:ext cx="2700338" cy="9585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Name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/>
              <a:t>Surname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28663" y="1544409"/>
            <a:ext cx="2700338" cy="89230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000" b="0" baseline="0">
                <a:solidFill>
                  <a:schemeClr val="bg1"/>
                </a:solidFill>
                <a:latin typeface="Finlandica" panose="00000500000000000000" pitchFamily="2" charset="0"/>
              </a:defRPr>
            </a:lvl1pPr>
          </a:lstStyle>
          <a:p>
            <a:pPr lvl="0"/>
            <a:r>
              <a:rPr lang="fi-FI" dirty="0" err="1" smtClean="0"/>
              <a:t>Add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660736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30">
          <p15:clr>
            <a:srgbClr val="FBAE40"/>
          </p15:clr>
        </p15:guide>
        <p15:guide id="2" pos="459">
          <p15:clr>
            <a:srgbClr val="FBAE40"/>
          </p15:clr>
        </p15:guide>
        <p15:guide id="3" pos="3861">
          <p15:clr>
            <a:srgbClr val="FBAE40"/>
          </p15:clr>
        </p15:guide>
        <p15:guide id="4" orient="horz" pos="5774">
          <p15:clr>
            <a:srgbClr val="FBAE40"/>
          </p15:clr>
        </p15:guide>
        <p15:guide id="5" pos="2160">
          <p15:clr>
            <a:srgbClr val="FBAE40"/>
          </p15:clr>
        </p15:guide>
        <p15:guide id="6" orient="horz" pos="21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- plai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28663" y="671182"/>
            <a:ext cx="5400675" cy="766478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200" baseline="0">
                <a:latin typeface="Finlandica" panose="00000500000000000000" pitchFamily="2" charset="0"/>
              </a:defRPr>
            </a:lvl1pPr>
          </a:lstStyle>
          <a:p>
            <a:pPr lvl="0"/>
            <a:r>
              <a:rPr lang="en-US" dirty="0" smtClean="0"/>
              <a:t>Add bio text. You can make the first opening sentence bold if it’s brief and </a:t>
            </a:r>
            <a:r>
              <a:rPr lang="en-US" dirty="0" err="1" smtClean="0"/>
              <a:t>introductional</a:t>
            </a:r>
            <a:r>
              <a:rPr lang="en-US" dirty="0" smtClean="0"/>
              <a:t>. Don’t stretch the text area.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15" y="8708111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65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66">
          <p15:clr>
            <a:srgbClr val="FBAE40"/>
          </p15:clr>
        </p15:guide>
        <p15:guide id="2" pos="459">
          <p15:clr>
            <a:srgbClr val="FBAE40"/>
          </p15:clr>
        </p15:guide>
        <p15:guide id="3" pos="3861">
          <p15:clr>
            <a:srgbClr val="FBAE40"/>
          </p15:clr>
        </p15:guide>
        <p15:guide id="4" orient="horz" pos="5774">
          <p15:clr>
            <a:srgbClr val="FBAE40"/>
          </p15:clr>
        </p15:guide>
        <p15:guide id="5" pos="2160">
          <p15:clr>
            <a:srgbClr val="FBAE40"/>
          </p15:clr>
        </p15:guide>
        <p15:guide id="6" pos="222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4F45-5501-4D0D-ADD2-535D45B2779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732B3-1A0B-438B-A5DA-AC2406D6B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  <p:sldLayoutId id="2147483668" r:id="rId4"/>
    <p:sldLayoutId id="2147483663" r:id="rId5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5" b="692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 smtClean="0"/>
              <a:t>Embassy of Finland</a:t>
            </a:r>
          </a:p>
          <a:p>
            <a:r>
              <a:rPr lang="fi-FI" dirty="0" smtClean="0"/>
              <a:t>Doha, Qatar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i-FI" b="1" dirty="0" smtClean="0"/>
              <a:t>Mr. Pekka Voutilainen is </a:t>
            </a:r>
            <a:r>
              <a:rPr lang="fi-FI" b="1" dirty="0" err="1" smtClean="0"/>
              <a:t>the</a:t>
            </a:r>
            <a:r>
              <a:rPr lang="fi-FI" b="1" dirty="0" smtClean="0"/>
              <a:t> Ambassador of </a:t>
            </a:r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Republic</a:t>
            </a:r>
            <a:r>
              <a:rPr lang="fi-FI" b="1" dirty="0" smtClean="0"/>
              <a:t> of Finland to </a:t>
            </a:r>
            <a:r>
              <a:rPr lang="fi-FI" b="1" dirty="0" err="1" smtClean="0"/>
              <a:t>the</a:t>
            </a:r>
            <a:r>
              <a:rPr lang="fi-FI" b="1" dirty="0" smtClean="0"/>
              <a:t> State of Qatar </a:t>
            </a:r>
            <a:r>
              <a:rPr lang="fi-FI" b="1" dirty="0" err="1" smtClean="0"/>
              <a:t>since</a:t>
            </a:r>
            <a:r>
              <a:rPr lang="fi-FI" b="1" dirty="0" smtClean="0"/>
              <a:t> </a:t>
            </a:r>
            <a:r>
              <a:rPr lang="fi-FI" b="1" dirty="0" err="1" smtClean="0"/>
              <a:t>January</a:t>
            </a:r>
            <a:r>
              <a:rPr lang="fi-FI" b="1" dirty="0" smtClean="0"/>
              <a:t> 2022 and </a:t>
            </a:r>
            <a:r>
              <a:rPr lang="fi-FI" b="1" dirty="0" err="1" smtClean="0"/>
              <a:t>non-resident</a:t>
            </a:r>
            <a:r>
              <a:rPr lang="fi-FI" b="1" dirty="0" smtClean="0"/>
              <a:t> Ambassador to </a:t>
            </a:r>
            <a:r>
              <a:rPr lang="fi-FI" b="1" dirty="0" err="1" smtClean="0"/>
              <a:t>the</a:t>
            </a:r>
            <a:r>
              <a:rPr lang="fi-FI" b="1" dirty="0" smtClean="0"/>
              <a:t> State of Kuwait.</a:t>
            </a:r>
          </a:p>
          <a:p>
            <a:r>
              <a:rPr lang="fi-FI" dirty="0" err="1" smtClean="0"/>
              <a:t>Before</a:t>
            </a:r>
            <a:r>
              <a:rPr lang="fi-FI" dirty="0" smtClean="0"/>
              <a:t> </a:t>
            </a:r>
            <a:r>
              <a:rPr lang="fi-FI" dirty="0" err="1" smtClean="0"/>
              <a:t>his</a:t>
            </a:r>
            <a:r>
              <a:rPr lang="fi-FI" dirty="0" smtClean="0"/>
              <a:t> </a:t>
            </a:r>
            <a:r>
              <a:rPr lang="fi-FI" dirty="0" err="1" smtClean="0"/>
              <a:t>current</a:t>
            </a:r>
            <a:r>
              <a:rPr lang="fi-FI" dirty="0" smtClean="0"/>
              <a:t> position he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served</a:t>
            </a:r>
            <a:r>
              <a:rPr lang="fi-FI" dirty="0" smtClean="0"/>
              <a:t> as Ambassador for Trade and </a:t>
            </a:r>
            <a:r>
              <a:rPr lang="fi-FI" dirty="0" err="1" smtClean="0"/>
              <a:t>Development</a:t>
            </a:r>
            <a:r>
              <a:rPr lang="fi-FI" dirty="0" smtClean="0"/>
              <a:t> at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Ministry</a:t>
            </a:r>
            <a:r>
              <a:rPr lang="fi-FI" dirty="0" smtClean="0"/>
              <a:t> for </a:t>
            </a:r>
            <a:r>
              <a:rPr lang="fi-FI" dirty="0" err="1" smtClean="0"/>
              <a:t>Foreign</a:t>
            </a:r>
            <a:r>
              <a:rPr lang="fi-FI" dirty="0" smtClean="0"/>
              <a:t> </a:t>
            </a:r>
            <a:r>
              <a:rPr lang="fi-FI" dirty="0" err="1" smtClean="0"/>
              <a:t>Affairs</a:t>
            </a:r>
            <a:r>
              <a:rPr lang="fi-FI" dirty="0" smtClean="0"/>
              <a:t>. </a:t>
            </a:r>
            <a:r>
              <a:rPr lang="fi-FI" dirty="0" err="1" smtClean="0"/>
              <a:t>Earlier</a:t>
            </a:r>
            <a:r>
              <a:rPr lang="fi-FI" dirty="0" smtClean="0"/>
              <a:t> he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served</a:t>
            </a:r>
            <a:r>
              <a:rPr lang="fi-FI" dirty="0" smtClean="0"/>
              <a:t> as </a:t>
            </a:r>
            <a:r>
              <a:rPr lang="fi-FI" dirty="0" err="1" smtClean="0"/>
              <a:t>the</a:t>
            </a:r>
            <a:r>
              <a:rPr lang="fi-FI" dirty="0" smtClean="0"/>
              <a:t> Ambassador of Finland to Saudi Arabia in </a:t>
            </a:r>
            <a:r>
              <a:rPr lang="fi-FI" dirty="0" err="1" smtClean="0"/>
              <a:t>Riyadh</a:t>
            </a:r>
            <a:r>
              <a:rPr lang="fi-FI" dirty="0" smtClean="0"/>
              <a:t> (2014-2018) </a:t>
            </a:r>
            <a:r>
              <a:rPr lang="fi-FI" smtClean="0"/>
              <a:t>and non-resident</a:t>
            </a:r>
            <a:r>
              <a:rPr lang="fi-FI" dirty="0" smtClean="0"/>
              <a:t> Ambassador to Kuwait, Oman and </a:t>
            </a:r>
            <a:r>
              <a:rPr lang="fi-FI" dirty="0" err="1" smtClean="0"/>
              <a:t>Yemen</a:t>
            </a:r>
            <a:r>
              <a:rPr lang="fi-FI" dirty="0" smtClean="0"/>
              <a:t>. He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served</a:t>
            </a:r>
            <a:r>
              <a:rPr lang="fi-FI" dirty="0" smtClean="0"/>
              <a:t> as a </a:t>
            </a:r>
            <a:r>
              <a:rPr lang="fi-FI" dirty="0" err="1" smtClean="0"/>
              <a:t>Head</a:t>
            </a:r>
            <a:r>
              <a:rPr lang="fi-FI" dirty="0" smtClean="0"/>
              <a:t> of Mission at </a:t>
            </a:r>
            <a:r>
              <a:rPr lang="fi-FI" dirty="0" err="1" smtClean="0"/>
              <a:t>the</a:t>
            </a:r>
            <a:r>
              <a:rPr lang="fi-FI" dirty="0" smtClean="0"/>
              <a:t> Embassy of Finland in Ankara, </a:t>
            </a:r>
            <a:r>
              <a:rPr lang="fi-FI" dirty="0" err="1" smtClean="0"/>
              <a:t>Turkey</a:t>
            </a:r>
            <a:r>
              <a:rPr lang="fi-FI" dirty="0" smtClean="0"/>
              <a:t>. </a:t>
            </a:r>
            <a:r>
              <a:rPr lang="fi-FI" dirty="0" err="1" smtClean="0"/>
              <a:t>Previously</a:t>
            </a:r>
            <a:r>
              <a:rPr lang="fi-FI" dirty="0" smtClean="0"/>
              <a:t> in </a:t>
            </a:r>
            <a:r>
              <a:rPr lang="fi-FI" dirty="0" err="1" smtClean="0"/>
              <a:t>his</a:t>
            </a:r>
            <a:r>
              <a:rPr lang="fi-FI" dirty="0" smtClean="0"/>
              <a:t> </a:t>
            </a:r>
            <a:r>
              <a:rPr lang="fi-FI" dirty="0" err="1" smtClean="0"/>
              <a:t>career</a:t>
            </a:r>
            <a:r>
              <a:rPr lang="fi-FI" dirty="0" smtClean="0"/>
              <a:t> Mr. Voutilainen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served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in </a:t>
            </a:r>
            <a:r>
              <a:rPr lang="fi-FI" dirty="0" err="1" smtClean="0"/>
              <a:t>Austria</a:t>
            </a:r>
            <a:r>
              <a:rPr lang="fi-FI" dirty="0" smtClean="0"/>
              <a:t>, </a:t>
            </a:r>
            <a:r>
              <a:rPr lang="fi-FI" dirty="0" err="1" smtClean="0"/>
              <a:t>Thailand</a:t>
            </a:r>
            <a:r>
              <a:rPr lang="fi-FI" dirty="0" smtClean="0"/>
              <a:t>, </a:t>
            </a:r>
            <a:r>
              <a:rPr lang="fi-FI" dirty="0" err="1" smtClean="0"/>
              <a:t>India</a:t>
            </a:r>
            <a:r>
              <a:rPr lang="fi-FI" dirty="0" smtClean="0"/>
              <a:t>, France and in </a:t>
            </a:r>
            <a:r>
              <a:rPr lang="fi-FI" dirty="0" err="1" smtClean="0"/>
              <a:t>the</a:t>
            </a:r>
            <a:r>
              <a:rPr lang="fi-FI" dirty="0" smtClean="0"/>
              <a:t> United </a:t>
            </a:r>
            <a:r>
              <a:rPr lang="fi-FI" dirty="0" err="1" smtClean="0"/>
              <a:t>States</a:t>
            </a:r>
            <a:r>
              <a:rPr lang="fi-FI" dirty="0" smtClean="0"/>
              <a:t>.</a:t>
            </a:r>
          </a:p>
          <a:p>
            <a:r>
              <a:rPr lang="fi-FI" dirty="0" smtClean="0"/>
              <a:t>Mr. Voutilainen </a:t>
            </a:r>
            <a:r>
              <a:rPr lang="fi-FI" dirty="0" err="1" smtClean="0"/>
              <a:t>has</a:t>
            </a:r>
            <a:r>
              <a:rPr lang="fi-FI" dirty="0" smtClean="0"/>
              <a:t> a Master of </a:t>
            </a:r>
            <a:r>
              <a:rPr lang="fi-FI" dirty="0" err="1" smtClean="0"/>
              <a:t>Laws</a:t>
            </a:r>
            <a:r>
              <a:rPr lang="fi-FI" dirty="0" smtClean="0"/>
              <a:t> </a:t>
            </a:r>
            <a:r>
              <a:rPr lang="fi-FI" dirty="0" err="1" smtClean="0"/>
              <a:t>degree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r>
              <a:rPr lang="fi-FI" dirty="0" smtClean="0"/>
              <a:t> of </a:t>
            </a:r>
            <a:r>
              <a:rPr lang="fi-FI" dirty="0" err="1" smtClean="0"/>
              <a:t>Lapland</a:t>
            </a:r>
            <a:r>
              <a:rPr lang="fi-FI" dirty="0" smtClean="0"/>
              <a:t>. He </a:t>
            </a:r>
            <a:r>
              <a:rPr lang="fi-FI" dirty="0" err="1" smtClean="0"/>
              <a:t>has</a:t>
            </a:r>
            <a:r>
              <a:rPr lang="fi-FI" dirty="0" smtClean="0"/>
              <a:t> </a:t>
            </a:r>
            <a:r>
              <a:rPr lang="fi-FI" dirty="0" err="1" smtClean="0"/>
              <a:t>also</a:t>
            </a:r>
            <a:r>
              <a:rPr lang="fi-FI" dirty="0" smtClean="0"/>
              <a:t> </a:t>
            </a:r>
            <a:r>
              <a:rPr lang="fi-FI" dirty="0" err="1" smtClean="0"/>
              <a:t>studied</a:t>
            </a:r>
            <a:r>
              <a:rPr lang="fi-FI" dirty="0" smtClean="0"/>
              <a:t> at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University</a:t>
            </a:r>
            <a:r>
              <a:rPr lang="fi-FI" dirty="0" smtClean="0"/>
              <a:t> of Helsinki.</a:t>
            </a:r>
          </a:p>
          <a:p>
            <a:r>
              <a:rPr lang="fi-FI" dirty="0" smtClean="0"/>
              <a:t>Mr. Voutilainen is </a:t>
            </a:r>
            <a:r>
              <a:rPr lang="fi-FI" dirty="0" err="1" smtClean="0"/>
              <a:t>married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two</a:t>
            </a:r>
            <a:r>
              <a:rPr lang="fi-FI" dirty="0" smtClean="0"/>
              <a:t> </a:t>
            </a:r>
            <a:r>
              <a:rPr lang="fi-FI" dirty="0" err="1" smtClean="0"/>
              <a:t>adult</a:t>
            </a:r>
            <a:r>
              <a:rPr lang="fi-FI" dirty="0" smtClean="0"/>
              <a:t> </a:t>
            </a:r>
            <a:r>
              <a:rPr lang="fi-FI" dirty="0" err="1" smtClean="0"/>
              <a:t>children</a:t>
            </a:r>
            <a:r>
              <a:rPr lang="fi-FI" dirty="0" smtClean="0"/>
              <a:t>. He </a:t>
            </a:r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born</a:t>
            </a:r>
            <a:r>
              <a:rPr lang="fi-FI" dirty="0" smtClean="0"/>
              <a:t> in 1960.</a:t>
            </a:r>
          </a:p>
          <a:p>
            <a:r>
              <a:rPr lang="fi-FI" dirty="0" smtClean="0"/>
              <a:t>In </a:t>
            </a:r>
            <a:r>
              <a:rPr lang="fi-FI" dirty="0" err="1" smtClean="0"/>
              <a:t>his</a:t>
            </a:r>
            <a:r>
              <a:rPr lang="fi-FI" dirty="0" smtClean="0"/>
              <a:t> </a:t>
            </a:r>
            <a:r>
              <a:rPr lang="fi-FI" dirty="0" err="1" smtClean="0"/>
              <a:t>free</a:t>
            </a:r>
            <a:r>
              <a:rPr lang="fi-FI" dirty="0" smtClean="0"/>
              <a:t> </a:t>
            </a:r>
            <a:r>
              <a:rPr lang="fi-FI" dirty="0" err="1" smtClean="0"/>
              <a:t>time</a:t>
            </a:r>
            <a:r>
              <a:rPr lang="fi-FI" dirty="0" smtClean="0"/>
              <a:t> he </a:t>
            </a:r>
            <a:r>
              <a:rPr lang="fi-FI" dirty="0" err="1" smtClean="0"/>
              <a:t>plays</a:t>
            </a:r>
            <a:r>
              <a:rPr lang="fi-FI" dirty="0" smtClean="0"/>
              <a:t> </a:t>
            </a:r>
            <a:r>
              <a:rPr lang="fi-FI" dirty="0" err="1" smtClean="0"/>
              <a:t>football</a:t>
            </a:r>
            <a:r>
              <a:rPr lang="fi-FI" dirty="0" smtClean="0"/>
              <a:t>, tennis and golf.</a:t>
            </a:r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Pekka Voutilainen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i-FI" dirty="0" smtClean="0"/>
              <a:t>Ambassador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2538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400" b="0" kern="1200" baseline="0" noProof="0" dirty="0" err="1" smtClean="0">
            <a:solidFill>
              <a:schemeClr val="bg1"/>
            </a:solidFill>
            <a:latin typeface="Cera MFAF" panose="00000800000000000000" pitchFamily="50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M_Biografia_taittopohja_PP" id="{7A94DE03-7952-434C-8D4C-D87481B95617}" vid="{5C60A7D5-1212-42B1-93D6-BB99CFA7B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ampus asiakirja" ma:contentTypeID="0x010100B5FAB64B6C204DD994D3FAC0C34E2BFF00912EC7B026F19D41BED9DB3DAF43C903" ma:contentTypeVersion="32" ma:contentTypeDescription="Kampus asiakirja" ma:contentTypeScope="" ma:versionID="31b0018504324e7fef287ba4a3405b07">
  <xsd:schema xmlns:xsd="http://www.w3.org/2001/XMLSchema" xmlns:xs="http://www.w3.org/2001/XMLSchema" xmlns:p="http://schemas.microsoft.com/office/2006/metadata/properties" xmlns:ns2="c138b538-c2fd-4cca-8c26-6e4e32e5a042" targetNamespace="http://schemas.microsoft.com/office/2006/metadata/properties" ma:root="true" ma:fieldsID="bc6504bbb320f646819e0db580ce550d" ns2:_="">
    <xsd:import namespace="c138b538-c2fd-4cca-8c26-6e4e32e5a042"/>
    <xsd:element name="properties">
      <xsd:complexType>
        <xsd:sequence>
          <xsd:element name="documentManagement">
            <xsd:complexType>
              <xsd:all>
                <xsd:element ref="ns2:KampusOrganizationTaxHTField0" minOccurs="0"/>
                <xsd:element ref="ns2:KampusKeywordsTaxHTField0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8b538-c2fd-4cca-8c26-6e4e32e5a042" elementFormDefault="qualified">
    <xsd:import namespace="http://schemas.microsoft.com/office/2006/documentManagement/types"/>
    <xsd:import namespace="http://schemas.microsoft.com/office/infopath/2007/PartnerControls"/>
    <xsd:element name="KampusOrganizationTaxHTField0" ma:index="2" nillable="true" ma:taxonomy="true" ma:internalName="KampusOrganizationTaxHTField0" ma:taxonomyFieldName="KampusOrganization" ma:displayName="Organisaatio" ma:readOnly="false" ma:default="" ma:fieldId="{2db0ae7a-6cf0-4985-ba6a-e776373147cc}" ma:taxonomyMulti="true" ma:sspId="acce3c4a-091f-4b07-a6c7-e4a083e8073a" ma:termSetId="96581ae4-b9dd-471b-b644-43b1ab68b7d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mpusKeywordsTaxHTField0" ma:index="4" nillable="true" ma:taxonomy="true" ma:internalName="KampusKeywordsTaxHTField0" ma:taxonomyFieldName="KampusKeywords" ma:displayName="Asiasanat" ma:default="" ma:fieldId="{1b40a1dd-212b-4729-a26e-8a2bffa86a15}" ma:taxonomyMulti="true" ma:sspId="acce3c4a-091f-4b07-a6c7-e4a083e8073a" ma:termSetId="c57e3b40-808e-4864-abb2-3453a6c26e7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70130656-8a48-49c4-9851-06cd6d2cc5a7}" ma:internalName="TaxCatchAll" ma:showField="CatchAllData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70130656-8a48-49c4-9851-06cd6d2cc5a7}" ma:internalName="TaxCatchAllLabel" ma:readOnly="true" ma:showField="CatchAllDataLabel" ma:web="38379a60-7531-4de4-83b3-4f5e4640b8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inOccurs="0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mpusOrganizationTaxHTField0 xmlns="c138b538-c2fd-4cca-8c26-6e4e32e5a042">
      <Terms xmlns="http://schemas.microsoft.com/office/infopath/2007/PartnerControls">
        <TermInfo xmlns="http://schemas.microsoft.com/office/infopath/2007/PartnerControls">
          <TermName xmlns="http://schemas.microsoft.com/office/infopath/2007/PartnerControls">Ulkoministeriö</TermName>
          <TermId xmlns="http://schemas.microsoft.com/office/infopath/2007/PartnerControls">31b49d7d-1e79-4d1c-b2df-372414cc8fce</TermId>
        </TermInfo>
      </Terms>
    </KampusOrganizationTaxHTField0>
    <KampusKeywordsTaxHTField0 xmlns="c138b538-c2fd-4cca-8c26-6e4e32e5a042">
      <Terms xmlns="http://schemas.microsoft.com/office/infopath/2007/PartnerControls"/>
    </KampusKeywordsTaxHTField0>
    <TaxCatchAll xmlns="c138b538-c2fd-4cca-8c26-6e4e32e5a042">
      <Value>969</Value>
    </TaxCatchAll>
  </documentManagement>
</p:properties>
</file>

<file path=customXml/itemProps1.xml><?xml version="1.0" encoding="utf-8"?>
<ds:datastoreItem xmlns:ds="http://schemas.openxmlformats.org/officeDocument/2006/customXml" ds:itemID="{A7671BBD-2261-4D30-896F-509338EE3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8b538-c2fd-4cca-8c26-6e4e32e5a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CD9977-4393-4E74-8042-ADEFC04311B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926C47B-DB6E-4873-834C-6F969C2C625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86366C-CD40-4C8D-99BE-B22DD0350F46}">
  <ds:schemaRefs>
    <ds:schemaRef ds:uri="http://purl.org/dc/elements/1.1/"/>
    <ds:schemaRef ds:uri="http://schemas.microsoft.com/office/2006/metadata/properties"/>
    <ds:schemaRef ds:uri="c138b538-c2fd-4cca-8c26-6e4e32e5a04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UM_Biography_template_PP (2)</Template>
  <TotalTime>3125</TotalTime>
  <Words>180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Cera MFAF</vt:lpstr>
      <vt:lpstr>Calibri Light</vt:lpstr>
      <vt:lpstr>Arial</vt:lpstr>
      <vt:lpstr>Calibri</vt:lpstr>
      <vt:lpstr>Finlandica</vt:lpstr>
      <vt:lpstr>Office Theme</vt:lpstr>
      <vt:lpstr>PowerPoint Presentation</vt:lpstr>
    </vt:vector>
  </TitlesOfParts>
  <Company>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 Biography template</dc:title>
  <dc:creator>Jokinen Ella</dc:creator>
  <cp:lastModifiedBy>Mäkelä Jaana</cp:lastModifiedBy>
  <cp:revision>42</cp:revision>
  <dcterms:created xsi:type="dcterms:W3CDTF">2023-01-11T12:22:18Z</dcterms:created>
  <dcterms:modified xsi:type="dcterms:W3CDTF">2023-05-23T06:44:10Z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0x010100B5FAB64B6C204DD994D3FAC0C34E2BFF00912EC7B026F19D41BED9DB3DAF43C903</vt:lpwstr>
  </property>
  <property fmtid="{D5CDD505-2E9C-101B-9397-08002B2CF9AE}" pid="3" name="KampusOrganization">
    <vt:lpwstr>969;#Ulkoministeriö|31b49d7d-1e79-4d1c-b2df-372414cc8fce</vt:lpwstr>
  </property>
  <property fmtid="{D5CDD505-2E9C-101B-9397-08002B2CF9AE}" pid="4" name="KampusKeywords">
    <vt:lpwstr/>
  </property>
</Properties>
</file>